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7D89F-77E7-48CE-8C02-635D45081A92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151B3-A2FE-433C-882D-1028977E5D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Integument and its Derivatives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Integumententary</a:t>
            </a:r>
            <a:r>
              <a:rPr lang="en-US" dirty="0" smtClean="0"/>
              <a:t> Derivatives, Developmental Biology and Skeletal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Integument and its derivatives</a:t>
            </a:r>
          </a:p>
          <a:p>
            <a:r>
              <a:rPr lang="en-US" dirty="0" smtClean="0"/>
              <a:t>Human </a:t>
            </a:r>
            <a:r>
              <a:rPr lang="en-US" dirty="0" err="1" smtClean="0"/>
              <a:t>Osteology</a:t>
            </a:r>
            <a:endParaRPr lang="en-US" dirty="0" smtClean="0"/>
          </a:p>
          <a:p>
            <a:r>
              <a:rPr lang="en-US" dirty="0" smtClean="0"/>
              <a:t>Muscles of skeletal system</a:t>
            </a:r>
          </a:p>
          <a:p>
            <a:r>
              <a:rPr lang="en-US" dirty="0" smtClean="0"/>
              <a:t>Developmental Biology of Chick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Integument (Skin)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of Integument (Skin)</a:t>
            </a:r>
          </a:p>
          <a:p>
            <a:pPr lvl="1"/>
            <a:r>
              <a:rPr lang="en-US" dirty="0" smtClean="0"/>
              <a:t>Protection </a:t>
            </a:r>
          </a:p>
          <a:p>
            <a:pPr lvl="1"/>
            <a:r>
              <a:rPr lang="en-US" dirty="0" smtClean="0"/>
              <a:t>Provide the space for attachment of muscles </a:t>
            </a:r>
          </a:p>
          <a:p>
            <a:pPr lvl="1"/>
            <a:r>
              <a:rPr lang="en-US" dirty="0" smtClean="0"/>
              <a:t>Glands (Soft derivatives)</a:t>
            </a:r>
          </a:p>
          <a:p>
            <a:pPr lvl="1"/>
            <a:r>
              <a:rPr lang="en-US" dirty="0" smtClean="0"/>
              <a:t>Derivatives Hard- Hairs, horns, nails, Claws, Carapace and Plastron </a:t>
            </a:r>
          </a:p>
          <a:p>
            <a:pPr lvl="1"/>
            <a:r>
              <a:rPr lang="en-US" dirty="0" smtClean="0"/>
              <a:t>Locomotion and movement</a:t>
            </a:r>
          </a:p>
          <a:p>
            <a:pPr lvl="1"/>
            <a:r>
              <a:rPr lang="en-US" dirty="0" smtClean="0"/>
              <a:t>Pigmentation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Structure of Integument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Epidermis</a:t>
            </a:r>
          </a:p>
          <a:p>
            <a:pPr lvl="1"/>
            <a:r>
              <a:rPr lang="en-US" dirty="0" smtClean="0"/>
              <a:t>Stratum </a:t>
            </a:r>
            <a:r>
              <a:rPr lang="en-US" dirty="0" err="1" smtClean="0"/>
              <a:t>corneum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Stratum </a:t>
            </a:r>
            <a:r>
              <a:rPr lang="en-US" dirty="0" err="1" smtClean="0"/>
              <a:t>germinativum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Dermis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Stratum </a:t>
            </a:r>
            <a:r>
              <a:rPr lang="en-US" dirty="0" err="1" smtClean="0"/>
              <a:t>Spongiosum</a:t>
            </a:r>
            <a:endParaRPr lang="en-US" dirty="0" smtClean="0"/>
          </a:p>
          <a:p>
            <a:pPr lvl="1"/>
            <a:r>
              <a:rPr lang="en-US" dirty="0" smtClean="0"/>
              <a:t>Stratum </a:t>
            </a:r>
            <a:r>
              <a:rPr lang="en-US" dirty="0" err="1" smtClean="0"/>
              <a:t>Compactum</a:t>
            </a:r>
            <a:r>
              <a:rPr lang="en-US" dirty="0" smtClean="0"/>
              <a:t> </a:t>
            </a:r>
          </a:p>
          <a:p>
            <a:r>
              <a:rPr lang="en-US" dirty="0" smtClean="0"/>
              <a:t>Hypodermis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Derivatives of the Integument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Epidermal Derivatives </a:t>
            </a:r>
          </a:p>
          <a:p>
            <a:pPr lvl="1"/>
            <a:r>
              <a:rPr lang="en-US" dirty="0" smtClean="0"/>
              <a:t>Epidermal Soft </a:t>
            </a:r>
          </a:p>
          <a:p>
            <a:pPr lvl="1"/>
            <a:r>
              <a:rPr lang="en-US" dirty="0" smtClean="0"/>
              <a:t>Epidermal Hard</a:t>
            </a:r>
          </a:p>
          <a:p>
            <a:r>
              <a:rPr lang="en-US" dirty="0" smtClean="0"/>
              <a:t>Dermis </a:t>
            </a:r>
          </a:p>
          <a:p>
            <a:pPr lvl="1"/>
            <a:r>
              <a:rPr lang="en-US" dirty="0" smtClean="0"/>
              <a:t>Dermal Hard </a:t>
            </a:r>
            <a:endParaRPr lang="en-US" dirty="0"/>
          </a:p>
        </p:txBody>
      </p:sp>
      <p:pic>
        <p:nvPicPr>
          <p:cNvPr id="1028" name="Picture 4" descr="C:\Users\hp\Desktop\OLD MOkhada\video lectures\ppt\TY\New Doc 2020-10-31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76000" y="-7239000"/>
            <a:ext cx="23050500" cy="31508700"/>
          </a:xfrm>
          <a:prstGeom prst="rect">
            <a:avLst/>
          </a:prstGeom>
          <a:noFill/>
        </p:spPr>
      </p:pic>
      <p:pic>
        <p:nvPicPr>
          <p:cNvPr id="1029" name="Picture 5" descr="C:\Users\hp\Desktop\OLD MOkhada\video lectures\ppt\TY\New Doc 2020-10-31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92400" y="-12877800"/>
            <a:ext cx="23317200" cy="31089600"/>
          </a:xfrm>
          <a:prstGeom prst="rect">
            <a:avLst/>
          </a:prstGeom>
          <a:noFill/>
        </p:spPr>
      </p:pic>
      <p:pic>
        <p:nvPicPr>
          <p:cNvPr id="1030" name="Picture 6" descr="C:\Users\hp\Desktop\OLD MOkhada\video lectures\ppt\TY\New Doc 2020-10-31_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47320200" y="-3048000"/>
            <a:ext cx="23317200" cy="1630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Epidermal Hard Derivatives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Epidermal Scales</a:t>
            </a:r>
          </a:p>
          <a:p>
            <a:r>
              <a:rPr lang="en-US" dirty="0" smtClean="0"/>
              <a:t>Horns</a:t>
            </a:r>
          </a:p>
          <a:p>
            <a:r>
              <a:rPr lang="en-US" dirty="0" smtClean="0"/>
              <a:t>Claws </a:t>
            </a:r>
          </a:p>
          <a:p>
            <a:r>
              <a:rPr lang="en-US" dirty="0" smtClean="0"/>
              <a:t>Nails </a:t>
            </a:r>
          </a:p>
          <a:p>
            <a:r>
              <a:rPr lang="en-US" dirty="0" smtClean="0"/>
              <a:t>Hoof </a:t>
            </a:r>
          </a:p>
          <a:p>
            <a:r>
              <a:rPr lang="en-US" dirty="0" smtClean="0"/>
              <a:t>Feathers </a:t>
            </a:r>
          </a:p>
          <a:p>
            <a:r>
              <a:rPr lang="en-US" dirty="0" smtClean="0"/>
              <a:t>Hairs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107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Integument and its Derivatives</vt:lpstr>
      <vt:lpstr>Integumententary Derivatives, Developmental Biology and Skeletal System</vt:lpstr>
      <vt:lpstr>Integument (Skin)</vt:lpstr>
      <vt:lpstr>General Structure of Integument </vt:lpstr>
      <vt:lpstr>Derivatives of the Integument</vt:lpstr>
      <vt:lpstr>Epidermal Hard Derivatives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Integument and its Derivatives</dc:title>
  <dc:creator>hp</dc:creator>
  <cp:lastModifiedBy>ADMIN</cp:lastModifiedBy>
  <cp:revision>10</cp:revision>
  <dcterms:created xsi:type="dcterms:W3CDTF">2020-10-28T07:08:18Z</dcterms:created>
  <dcterms:modified xsi:type="dcterms:W3CDTF">2022-12-02T05:01:09Z</dcterms:modified>
</cp:coreProperties>
</file>